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8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316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44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853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69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11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776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62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56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5278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439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737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600" b="1" dirty="0" smtClean="0">
                <a:latin typeface="AR CENA" panose="02000000000000000000" pitchFamily="2" charset="0"/>
              </a:rPr>
              <a:t>BASIC GRAMMAR</a:t>
            </a:r>
            <a:endParaRPr lang="en-IN" sz="6600" b="1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708920"/>
            <a:ext cx="8363272" cy="2664296"/>
          </a:xfrm>
        </p:spPr>
        <p:txBody>
          <a:bodyPr>
            <a:normAutofit fontScale="85000" lnSpcReduction="20000"/>
          </a:bodyPr>
          <a:lstStyle/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  <a:defRPr/>
            </a:pPr>
            <a:r>
              <a:rPr lang="en-IN" dirty="0" smtClean="0"/>
              <a:t>	</a:t>
            </a:r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  <a:cs typeface="Tahoma" pitchFamily="34" charset="0"/>
              </a:rPr>
              <a:t>BA III ENGLISH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  <a:defRPr/>
            </a:pPr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  <a:cs typeface="Tahoma" pitchFamily="34" charset="0"/>
              </a:rPr>
              <a:t>(Technical Writing)  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  <a:defRPr/>
            </a:pPr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  <a:cs typeface="Tahoma" pitchFamily="34" charset="0"/>
              </a:rPr>
              <a:t>SEC 301</a:t>
            </a:r>
            <a:endParaRPr lang="en-US" sz="4400" dirty="0">
              <a:solidFill>
                <a:srgbClr val="FF0000"/>
              </a:solidFill>
              <a:latin typeface="AR DELANEY" panose="02000000000000000000" pitchFamily="2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IN" sz="4400" dirty="0" smtClean="0"/>
              <a:t>	</a:t>
            </a:r>
          </a:p>
          <a:p>
            <a:pPr marL="0" indent="0" algn="ctr">
              <a:buNone/>
            </a:pPr>
            <a:r>
              <a:rPr lang="en-IN" sz="4400" b="1" dirty="0">
                <a:solidFill>
                  <a:srgbClr val="00B050"/>
                </a:solidFill>
              </a:rPr>
              <a:t> </a:t>
            </a:r>
            <a:r>
              <a:rPr lang="en-IN" sz="4400" b="1" dirty="0" smtClean="0">
                <a:solidFill>
                  <a:srgbClr val="00B050"/>
                </a:solidFill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97532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ARTICLES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</p:spPr>
        <p:txBody>
          <a:bodyPr/>
          <a:lstStyle/>
          <a:p>
            <a:r>
              <a:rPr lang="en-IN" dirty="0" smtClean="0"/>
              <a:t>Articles are words that define a noun as specific or unspecific.</a:t>
            </a:r>
          </a:p>
          <a:p>
            <a:endParaRPr lang="en-IN" dirty="0"/>
          </a:p>
          <a:p>
            <a:r>
              <a:rPr lang="en-IN" dirty="0" smtClean="0"/>
              <a:t>Examples: Of all the coffee, </a:t>
            </a:r>
            <a:r>
              <a:rPr lang="en-IN" b="1" dirty="0" smtClean="0">
                <a:solidFill>
                  <a:srgbClr val="FF0000"/>
                </a:solidFill>
              </a:rPr>
              <a:t>the </a:t>
            </a:r>
            <a:r>
              <a:rPr lang="en-IN" dirty="0" smtClean="0"/>
              <a:t>black coffee made by Mr Danny tastes good.</a:t>
            </a:r>
          </a:p>
          <a:p>
            <a:r>
              <a:rPr lang="en-IN" dirty="0" smtClean="0"/>
              <a:t>By using the article, it is shown that the black coffee is the only coffee that tastes good.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379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THREE ARTICLES IN ENGLISH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</a:t>
            </a:r>
          </a:p>
          <a:p>
            <a:r>
              <a:rPr lang="en-IN" dirty="0" smtClean="0"/>
              <a:t>An</a:t>
            </a:r>
          </a:p>
          <a:p>
            <a:r>
              <a:rPr lang="en-IN" dirty="0" smtClean="0"/>
              <a:t>The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477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Example: </a:t>
            </a:r>
            <a:r>
              <a:rPr lang="en-IN" b="1" dirty="0" smtClean="0">
                <a:solidFill>
                  <a:srgbClr val="FF0000"/>
                </a:solidFill>
              </a:rPr>
              <a:t>A</a:t>
            </a:r>
            <a:r>
              <a:rPr lang="en-IN" dirty="0" smtClean="0"/>
              <a:t> cup of tea would be nice.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We used ‘A’ to describe a general statement.</a:t>
            </a:r>
          </a:p>
          <a:p>
            <a:r>
              <a:rPr lang="en-IN" dirty="0" smtClean="0"/>
              <a:t>Example: </a:t>
            </a:r>
            <a:r>
              <a:rPr lang="en-IN" b="1" dirty="0" smtClean="0">
                <a:solidFill>
                  <a:srgbClr val="FF0000"/>
                </a:solidFill>
              </a:rPr>
              <a:t>An</a:t>
            </a:r>
            <a:r>
              <a:rPr lang="en-IN" dirty="0" smtClean="0"/>
              <a:t> apple a day, keeps the doctor away.</a:t>
            </a:r>
          </a:p>
          <a:p>
            <a:pPr marL="0" indent="0">
              <a:buNone/>
            </a:pPr>
            <a:r>
              <a:rPr lang="en-IN" dirty="0" smtClean="0"/>
              <a:t>    An is used when the following words start         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with a vowel (a, e, </a:t>
            </a:r>
            <a:r>
              <a:rPr lang="en-IN" dirty="0" err="1" smtClean="0"/>
              <a:t>i</a:t>
            </a:r>
            <a:r>
              <a:rPr lang="en-IN" dirty="0" smtClean="0"/>
              <a:t>, o, u)</a:t>
            </a:r>
          </a:p>
        </p:txBody>
      </p:sp>
    </p:spTree>
    <p:extLst>
      <p:ext uri="{BB962C8B-B14F-4D97-AF65-F5344CB8AC3E}">
        <p14:creationId xmlns:p14="http://schemas.microsoft.com/office/powerpoint/2010/main" val="337949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SINGULAR AND PLURAL NOUNS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Singular Nouns :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One item only(a boy, a cup, a dog, a parrot)</a:t>
            </a:r>
          </a:p>
          <a:p>
            <a:r>
              <a:rPr lang="en-IN" dirty="0" smtClean="0"/>
              <a:t>Plural Nouns: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More than 1 item (50 pieces, 40 chairs, 2 girls,      	etc.)</a:t>
            </a:r>
          </a:p>
          <a:p>
            <a:pPr marL="0" indent="0">
              <a:buNone/>
            </a:pPr>
            <a:endParaRPr lang="en-IN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IN" dirty="0" smtClean="0"/>
              <a:t>It is important to note that, certain nouns end with </a:t>
            </a:r>
            <a:r>
              <a:rPr lang="en-IN" dirty="0" err="1" smtClean="0"/>
              <a:t>ch</a:t>
            </a:r>
            <a:r>
              <a:rPr lang="en-IN" dirty="0" smtClean="0"/>
              <a:t>, x, </a:t>
            </a:r>
            <a:r>
              <a:rPr lang="en-IN" dirty="0" err="1" smtClean="0"/>
              <a:t>s,or</a:t>
            </a:r>
            <a:r>
              <a:rPr lang="en-IN" dirty="0" smtClean="0"/>
              <a:t> s sounds, or </a:t>
            </a:r>
            <a:r>
              <a:rPr lang="en-IN" dirty="0" err="1" smtClean="0"/>
              <a:t>es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6527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YOU!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394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160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BASIC GRAMMAR</vt:lpstr>
      <vt:lpstr>ARTICLES</vt:lpstr>
      <vt:lpstr>THREE ARTICLES IN ENGLISH</vt:lpstr>
      <vt:lpstr>PowerPoint Presentation</vt:lpstr>
      <vt:lpstr>SINGULAR AND PLURAL NOUNS</vt:lpstr>
      <vt:lpstr>THANK YOU!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</dc:creator>
  <cp:lastModifiedBy>Arun</cp:lastModifiedBy>
  <cp:revision>9</cp:revision>
  <dcterms:created xsi:type="dcterms:W3CDTF">2022-07-19T15:56:53Z</dcterms:created>
  <dcterms:modified xsi:type="dcterms:W3CDTF">2022-07-22T18:12:08Z</dcterms:modified>
</cp:coreProperties>
</file>